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ACE46F6-9980-4A55-8ED6-8B1BFC8897CF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ABD32-B939-4751-B589-6BDB62AF16FB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E5DC0-0353-4318-97B1-2F18027EF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515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ABD32-B939-4751-B589-6BDB62AF16FB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E5DC0-0353-4318-97B1-2F18027EF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32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ABD32-B939-4751-B589-6BDB62AF16FB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E5DC0-0353-4318-97B1-2F18027EF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740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ABD32-B939-4751-B589-6BDB62AF16FB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E5DC0-0353-4318-97B1-2F18027EF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75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ABD32-B939-4751-B589-6BDB62AF16FB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E5DC0-0353-4318-97B1-2F18027EF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084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ABD32-B939-4751-B589-6BDB62AF16FB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E5DC0-0353-4318-97B1-2F18027EF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088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ABD32-B939-4751-B589-6BDB62AF16FB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E5DC0-0353-4318-97B1-2F18027EF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149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ABD32-B939-4751-B589-6BDB62AF16FB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E5DC0-0353-4318-97B1-2F18027EF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858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ABD32-B939-4751-B589-6BDB62AF16FB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E5DC0-0353-4318-97B1-2F18027EF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844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ABD32-B939-4751-B589-6BDB62AF16FB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E5DC0-0353-4318-97B1-2F18027EF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399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ABD32-B939-4751-B589-6BDB62AF16FB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E5DC0-0353-4318-97B1-2F18027EF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79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ABD32-B939-4751-B589-6BDB62AF16FB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E5DC0-0353-4318-97B1-2F18027EF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540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340768"/>
            <a:ext cx="7772400" cy="1470025"/>
          </a:xfrm>
        </p:spPr>
        <p:txBody>
          <a:bodyPr/>
          <a:lstStyle/>
          <a:p>
            <a:r>
              <a:rPr lang="ru-RU" dirty="0" smtClean="0"/>
              <a:t>Составление описательного рассказа на тему «Цветы»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653136"/>
            <a:ext cx="6400800" cy="1752600"/>
          </a:xfrm>
        </p:spPr>
        <p:txBody>
          <a:bodyPr/>
          <a:lstStyle/>
          <a:p>
            <a:pPr algn="r"/>
            <a:r>
              <a:rPr lang="ru-RU" dirty="0" smtClean="0"/>
              <a:t>Подготовила: </a:t>
            </a:r>
            <a:r>
              <a:rPr lang="ru-RU" dirty="0" err="1" smtClean="0"/>
              <a:t>Шестерина</a:t>
            </a:r>
            <a:r>
              <a:rPr lang="ru-RU" dirty="0" smtClean="0"/>
              <a:t> К.А.</a:t>
            </a:r>
            <a:br>
              <a:rPr lang="ru-RU" dirty="0" smtClean="0"/>
            </a:br>
            <a:r>
              <a:rPr lang="ru-RU" dirty="0" smtClean="0"/>
              <a:t>                           учитель-логопед</a:t>
            </a:r>
            <a:endParaRPr lang="ru-RU" dirty="0"/>
          </a:p>
        </p:txBody>
      </p:sp>
      <p:pic>
        <p:nvPicPr>
          <p:cNvPr id="1026" name="Picture 2" descr="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65259">
            <a:off x="6098998" y="358122"/>
            <a:ext cx="3224495" cy="244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39" y="3700680"/>
            <a:ext cx="3253625" cy="270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10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ds04.infourok.ru/uploads/ex/0d39/000af630-e53514f9/hello_html_62fca97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4" t="5285" r="55336" b="40574"/>
          <a:stretch/>
        </p:blipFill>
        <p:spPr bwMode="auto">
          <a:xfrm>
            <a:off x="323528" y="836712"/>
            <a:ext cx="3560618" cy="371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ds04.infourok.ru/uploads/ex/0d39/000af630-e53514f9/hello_html_62fca97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50" t="37885" r="1701" b="7165"/>
          <a:stretch/>
        </p:blipFill>
        <p:spPr bwMode="auto">
          <a:xfrm>
            <a:off x="4427984" y="852914"/>
            <a:ext cx="4494213" cy="376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37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97.caduk.ru/images/cvetyi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321364" cy="502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75656" y="476672"/>
            <a:ext cx="69376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Рассмотрите вместе с ребёнком схему и </a:t>
            </a:r>
            <a:b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составьте рассказ о любом цветке. Нарисуйте его. 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337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detiseti.ru/images/library/tasks/labyrinth/butterfly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935"/>
            <a:ext cx="6720432" cy="672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07904" y="20935"/>
            <a:ext cx="558306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Молодец!</a:t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Ты справился с заданием. </a:t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Помоги бабочке добраться до цветка. </a:t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Веди пальчиком по экрану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581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6684" y="188640"/>
            <a:ext cx="81906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общего на картинках?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55" y="1324337"/>
            <a:ext cx="393509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allbox.ru/wallpapers/main/201532/357928493bc535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24337"/>
            <a:ext cx="3553740" cy="252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avatars.mds.yandex.net/get-pdb/70729/2ccbdcb1-7121-45e9-8e97-b60cca4eebe6/s1200?webp=fal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914" y="4011688"/>
            <a:ext cx="437808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4437112"/>
            <a:ext cx="391068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Правильно! Цветы. </a:t>
            </a:r>
            <a:b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называются цветы растущие:</a:t>
            </a:r>
            <a:b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саду? (садовые)</a:t>
            </a:r>
            <a:b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лесу?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поле? 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985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146860"/>
            <a:ext cx="465281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Назови садовые цветы.</a:t>
            </a:r>
            <a:b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Почему они так называются? </a:t>
            </a:r>
            <a:b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они появляются у нас в саду?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6" name="Picture 4" descr="https://img0.liveinternet.ru/images/attach/c/11/127/776/127776122_yHnB7D9Xx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60" y="1359230"/>
            <a:ext cx="7344816" cy="519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18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.calameoassets.com/121009170858-b4e6914ed5897019b57f08d3d0a19782/p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92" t="6181" r="36706" b="77870"/>
          <a:stretch/>
        </p:blipFill>
        <p:spPr bwMode="auto">
          <a:xfrm>
            <a:off x="581042" y="1196752"/>
            <a:ext cx="2438127" cy="206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2000" y="264072"/>
            <a:ext cx="36799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Назови лесные цветы.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2" descr="https://p.calameoassets.com/121009170858-b4e6914ed5897019b57f08d3d0a19782/p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4" t="51252" r="66011" b="33947"/>
          <a:stretch/>
        </p:blipFill>
        <p:spPr bwMode="auto">
          <a:xfrm>
            <a:off x="595168" y="3849289"/>
            <a:ext cx="239265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p.calameoassets.com/121009170858-b4e6914ed5897019b57f08d3d0a19782/p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9" t="36691" r="10104" b="48054"/>
          <a:stretch/>
        </p:blipFill>
        <p:spPr bwMode="auto">
          <a:xfrm>
            <a:off x="2987824" y="1258591"/>
            <a:ext cx="2304256" cy="207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p.calameoassets.com/121009170858-b4e6914ed5897019b57f08d3d0a19782/p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70" t="6181" r="10104" b="77394"/>
          <a:stretch/>
        </p:blipFill>
        <p:spPr bwMode="auto">
          <a:xfrm>
            <a:off x="6089608" y="1330896"/>
            <a:ext cx="1916180" cy="193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p.calameoassets.com/121009170858-b4e6914ed5897019b57f08d3d0a19782/p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3" t="22448" r="37410" b="62433"/>
          <a:stretch/>
        </p:blipFill>
        <p:spPr bwMode="auto">
          <a:xfrm>
            <a:off x="3277903" y="3693515"/>
            <a:ext cx="2588194" cy="225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p.calameoassets.com/121009170858-b4e6914ed5897019b57f08d3d0a19782/p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4" t="36691" r="70737" b="48054"/>
          <a:stretch/>
        </p:blipFill>
        <p:spPr bwMode="auto">
          <a:xfrm>
            <a:off x="6145515" y="3789040"/>
            <a:ext cx="210640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96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schoolpress.ru/upload/iblock/37e/2081%20raz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41748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43808" y="188640"/>
            <a:ext cx="288713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Назови полевые цветы. </a:t>
            </a:r>
            <a:b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Их сажает человек?</a:t>
            </a:r>
            <a:b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как они вырастают?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381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188640"/>
            <a:ext cx="705678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Игра: «Четвёртый лишний». Назови лишний цветок и объясни, почему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6" name="Picture 2" descr="http://images.myshared.ru/9/901927/slide_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8" t="20958" r="55554" b="47602"/>
          <a:stretch/>
        </p:blipFill>
        <p:spPr bwMode="auto">
          <a:xfrm>
            <a:off x="678869" y="1628800"/>
            <a:ext cx="2258295" cy="215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ages.myshared.ru/9/901927/slide_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3" t="64551" r="62364" b="4742"/>
          <a:stretch/>
        </p:blipFill>
        <p:spPr bwMode="auto">
          <a:xfrm>
            <a:off x="5436096" y="1412776"/>
            <a:ext cx="1906813" cy="210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mages.myshared.ru/9/901927/slide_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16" t="60512" r="10488" b="9927"/>
          <a:stretch/>
        </p:blipFill>
        <p:spPr bwMode="auto">
          <a:xfrm>
            <a:off x="981112" y="4221088"/>
            <a:ext cx="2194132" cy="202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images.myshared.ru/9/901927/slide_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16" t="19299" r="15544" b="51408"/>
          <a:stretch/>
        </p:blipFill>
        <p:spPr bwMode="auto">
          <a:xfrm>
            <a:off x="5426643" y="3874125"/>
            <a:ext cx="2232248" cy="258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28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8" y="260648"/>
            <a:ext cx="5310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Игра: «Четвёртый лишний». Назови лишний цветок и объясни, почему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70" name="Picture 2" descr="https://sad-center.ru/upload/images/bf8/bf8bd7964fed3726bd4d635918d02f9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95" y="1340768"/>
            <a:ext cx="2731870" cy="217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p.calameoassets.com/121009170858-b4e6914ed5897019b57f08d3d0a19782/p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3" t="22448" r="37410" b="62433"/>
          <a:stretch/>
        </p:blipFill>
        <p:spPr bwMode="auto">
          <a:xfrm>
            <a:off x="5220072" y="1302218"/>
            <a:ext cx="2588194" cy="225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p.calameoassets.com/121009170858-b4e6914ed5897019b57f08d3d0a19782/p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4" t="51252" r="66011" b="33947"/>
          <a:stretch/>
        </p:blipFill>
        <p:spPr bwMode="auto">
          <a:xfrm>
            <a:off x="955209" y="4437112"/>
            <a:ext cx="239265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p.calameoassets.com/121009170858-b4e6914ed5897019b57f08d3d0a19782/p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92" t="6181" r="36706" b="77870"/>
          <a:stretch/>
        </p:blipFill>
        <p:spPr bwMode="auto">
          <a:xfrm>
            <a:off x="5295105" y="4221088"/>
            <a:ext cx="2438127" cy="206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04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ds03.infourok.ru/uploads/ex/0c5e/000269d5-e8bd0391/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06489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69983" y="188640"/>
            <a:ext cx="380405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Игра: «Один – много». </a:t>
            </a: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Тюльпан – тюльпаны….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529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fsd.multiurok.ru/html/2018/05/27/s_5b0af284b065f/img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5" r="8861"/>
          <a:stretch/>
        </p:blipFill>
        <p:spPr bwMode="auto">
          <a:xfrm>
            <a:off x="539552" y="730526"/>
            <a:ext cx="7848872" cy="539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23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79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Составление описательного рассказа на тему «Цветы»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Составление описательного рассказа на тему «Цветы»</dc:title>
  <dc:creator>home</dc:creator>
  <cp:lastModifiedBy>home</cp:lastModifiedBy>
  <cp:revision>16</cp:revision>
  <dcterms:created xsi:type="dcterms:W3CDTF">2020-05-11T10:22:56Z</dcterms:created>
  <dcterms:modified xsi:type="dcterms:W3CDTF">2020-05-11T11:17:33Z</dcterms:modified>
</cp:coreProperties>
</file>