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61E8-6377-4DCD-86BE-2D96B005260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239E-75FB-4BCD-AB96-AD3CF5228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56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61E8-6377-4DCD-86BE-2D96B005260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239E-75FB-4BCD-AB96-AD3CF5228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805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61E8-6377-4DCD-86BE-2D96B005260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239E-75FB-4BCD-AB96-AD3CF5228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4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61E8-6377-4DCD-86BE-2D96B005260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239E-75FB-4BCD-AB96-AD3CF5228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931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61E8-6377-4DCD-86BE-2D96B005260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239E-75FB-4BCD-AB96-AD3CF5228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953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61E8-6377-4DCD-86BE-2D96B005260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239E-75FB-4BCD-AB96-AD3CF5228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837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61E8-6377-4DCD-86BE-2D96B005260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239E-75FB-4BCD-AB96-AD3CF5228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03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61E8-6377-4DCD-86BE-2D96B005260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239E-75FB-4BCD-AB96-AD3CF5228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55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61E8-6377-4DCD-86BE-2D96B005260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239E-75FB-4BCD-AB96-AD3CF5228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497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61E8-6377-4DCD-86BE-2D96B005260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239E-75FB-4BCD-AB96-AD3CF5228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76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61E8-6377-4DCD-86BE-2D96B005260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239E-75FB-4BCD-AB96-AD3CF5228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84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561E8-6377-4DCD-86BE-2D96B005260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3239E-75FB-4BCD-AB96-AD3CF5228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2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microsoft.com/office/2007/relationships/hdphoto" Target="../media/hdphoto7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2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microsoft.com/office/2007/relationships/hdphoto" Target="../media/hdphoto10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/>
          <a:lstStyle/>
          <a:p>
            <a:r>
              <a:rPr lang="ru-RU" dirty="0" smtClean="0"/>
              <a:t>Интерактивная </a:t>
            </a:r>
            <a:r>
              <a:rPr lang="ru-RU" dirty="0" err="1" smtClean="0"/>
              <a:t>квест</a:t>
            </a:r>
            <a:r>
              <a:rPr lang="ru-RU" dirty="0" smtClean="0"/>
              <a:t>-игра</a:t>
            </a:r>
            <a:br>
              <a:rPr lang="ru-RU" dirty="0" smtClean="0"/>
            </a:br>
            <a:r>
              <a:rPr lang="ru-RU" dirty="0" smtClean="0"/>
              <a:t>«В поисках клада»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221088"/>
            <a:ext cx="6400800" cy="1752600"/>
          </a:xfrm>
        </p:spPr>
        <p:txBody>
          <a:bodyPr/>
          <a:lstStyle/>
          <a:p>
            <a:pPr algn="r"/>
            <a:r>
              <a:rPr lang="ru-RU" dirty="0" smtClean="0"/>
              <a:t>Подготовила: </a:t>
            </a:r>
            <a:br>
              <a:rPr lang="ru-RU" dirty="0" smtClean="0"/>
            </a:br>
            <a:r>
              <a:rPr lang="ru-RU" dirty="0" smtClean="0"/>
              <a:t>учитель-логопед</a:t>
            </a:r>
            <a:br>
              <a:rPr lang="ru-RU" dirty="0" smtClean="0"/>
            </a:br>
            <a:r>
              <a:rPr lang="ru-RU" dirty="0" err="1" smtClean="0"/>
              <a:t>Шестерина</a:t>
            </a:r>
            <a:r>
              <a:rPr lang="ru-RU" dirty="0" smtClean="0"/>
              <a:t> К.А.</a:t>
            </a:r>
            <a:endParaRPr lang="ru-RU" dirty="0"/>
          </a:p>
        </p:txBody>
      </p:sp>
      <p:pic>
        <p:nvPicPr>
          <p:cNvPr id="1026" name="Picture 2" descr="https://i.pinimg.com/originals/d2/dc/46/d2dc46772ab5b7dda4d7af514d5e18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" b="10428"/>
          <a:stretch/>
        </p:blipFill>
        <p:spPr bwMode="auto">
          <a:xfrm>
            <a:off x="683568" y="2996952"/>
            <a:ext cx="4061098" cy="32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37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i.pinimg.com/originals/70/60/8c/70608cd493579149b92a622d833d1a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62" y="0"/>
            <a:ext cx="9166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лако 4"/>
          <p:cNvSpPr/>
          <p:nvPr/>
        </p:nvSpPr>
        <p:spPr>
          <a:xfrm>
            <a:off x="11832" y="0"/>
            <a:ext cx="4416152" cy="165618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Следующий «Остров потерянного времени», ответьте на вопросы старого пирата и получите долгожданный ключик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832" y="2564904"/>
            <a:ext cx="4608512" cy="25202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Сколько дней в недели?</a:t>
            </a:r>
          </a:p>
          <a:p>
            <a:r>
              <a:rPr lang="ru-RU" dirty="0"/>
              <a:t>- Назовите дни недели по порядку?</a:t>
            </a:r>
          </a:p>
          <a:p>
            <a:r>
              <a:rPr lang="ru-RU" dirty="0"/>
              <a:t>- Какой день недели сегодня?</a:t>
            </a:r>
          </a:p>
          <a:p>
            <a:r>
              <a:rPr lang="ru-RU" dirty="0"/>
              <a:t>- Какой день недели был вчера?</a:t>
            </a:r>
          </a:p>
          <a:p>
            <a:r>
              <a:rPr lang="ru-RU" dirty="0"/>
              <a:t>- Какой день недели будет завтра?</a:t>
            </a:r>
          </a:p>
          <a:p>
            <a:r>
              <a:rPr lang="ru-RU" dirty="0"/>
              <a:t>- Какой день недели между понедельником и средой?</a:t>
            </a:r>
          </a:p>
          <a:p>
            <a:r>
              <a:rPr lang="ru-RU" dirty="0"/>
              <a:t>- Какой день недели до вторника?</a:t>
            </a:r>
          </a:p>
          <a:p>
            <a:r>
              <a:rPr lang="ru-RU" dirty="0"/>
              <a:t>- Какой день недели после среды?</a:t>
            </a:r>
          </a:p>
        </p:txBody>
      </p:sp>
      <p:pic>
        <p:nvPicPr>
          <p:cNvPr id="10246" name="Picture 6" descr="https://ds05.infourok.ru/uploads/ex/102b/0007c4d2-ff49311e/hello_html_m68f8da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94" b="95122" l="9858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9372600" cy="702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https://legitworkonlineforreal.com/wp-content/uploads/2018/01/Screenshot_2018-08-14-02-02-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09" r="89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3192931" cy="179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06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arm4.static.flickr.com/3579/3297969413_6abe12dc2c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8" y="0"/>
            <a:ext cx="91832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866768" y="4354877"/>
            <a:ext cx="5112568" cy="25202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Итак, ребята мы оказались на «Острове танцующих медуз». Расскажи, каких морских животных ты увидишь здесь. Посчитай морских животных , вот так…одно морское животное….два морских животных и т.д.</a:t>
            </a:r>
            <a:endParaRPr lang="ru-RU" dirty="0"/>
          </a:p>
        </p:txBody>
      </p:sp>
      <p:pic>
        <p:nvPicPr>
          <p:cNvPr id="11268" name="Picture 4" descr="https://avatars.mds.yandex.net/get-pdb/1655359/006c1400-4666-4588-ad93-dd22a3f4ff23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233132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i.pinimg.com/736x/54/59/11/5459116ebc79ed1310b8dbfef0563434--sea-clipart-sea-life-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2" b="99330" l="1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33" y="2499060"/>
            <a:ext cx="2125200" cy="215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avatars.mds.yandex.net/get-pdb/3000565/53792d9b-c8d3-4157-a209-519fcbc0762a/s1200?webp=fal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87441"/>
            <a:ext cx="264359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c7.hotpng.com/preview/406/307/578/drawing-sea-raster-graphics-clip-art-se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29" b="90000" l="4571" r="97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40" y="620688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bumper-stickers.ru/43923-thickbox_default/morskoy-koni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9" y="182604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s://i.pinimg.com/originals/bd/4a/54/bd4a545a51c073c9820bb98bb106f93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282" y="333374"/>
            <a:ext cx="2665458" cy="216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s://legitworkonlineforreal.com/wp-content/uploads/2018/01/Screenshot_2018-08-14-02-02-2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909" r="89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094" y="518204"/>
            <a:ext cx="3192931" cy="179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18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2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mg1.liveinternet.ru/images/attach/c/4/79/914/79914569_large_4663906_ec91f62f2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395536" y="52207"/>
            <a:ext cx="7200800" cy="194421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Вот мы и приплыли к острову Чудес! Но сойти на этот остров не так-то просто, его охраняют, а кто мы не знаем. Что бы узнать, кто охраняет остров, необходимо выполнить следующее задание.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8290" y="2996952"/>
            <a:ext cx="4507726" cy="23042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Рисование по клеткам под диктовку 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/>
              <a:t>2 – вверх, 2 – вправо, 1 – вверх, 1 – вправо, 3 – вниз, 3 – вправо, 1 – вверх, 1 – вправо, 5 – вниз, 2 – влево, 2 – вверх, 1 – влево, 2 – вниз, 2 – влево, 4 – вверх, 2 – влево. Кто же охраняет этот остров?</a:t>
            </a:r>
          </a:p>
        </p:txBody>
      </p:sp>
      <p:pic>
        <p:nvPicPr>
          <p:cNvPr id="12300" name="Picture 12" descr="https://img2.freepng.ru/20180331/lpw/kisspng-dog-puppy-cartoon-clip-art-cute-dog-5ac052fd227cc1.1643522015225535971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831" y="4483863"/>
            <a:ext cx="2942440" cy="163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https://legitworkonlineforreal.com/wp-content/uploads/2018/01/Screenshot_2018-08-14-02-02-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09" r="89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9441">
            <a:off x="4860032" y="5032889"/>
            <a:ext cx="1400732" cy="78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6605983" y="1556792"/>
            <a:ext cx="2538017" cy="14401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Да, это собака. А зубах она держит ключик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438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1.liveinternet.ru/images/attach/c/4/79/914/79914569_large_4663906_ec91f62f2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pngimg.com/uploads/treasure_chest/treasure_chest_PNG7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24742"/>
            <a:ext cx="1724549" cy="14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img2.freepng.ru/20180331/lpw/kisspng-dog-puppy-cartoon-clip-art-cute-dog-5ac052fd227cc1.16435220152255359714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46" y="4372546"/>
            <a:ext cx="2942440" cy="163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лако 4"/>
          <p:cNvSpPr/>
          <p:nvPr/>
        </p:nvSpPr>
        <p:spPr>
          <a:xfrm>
            <a:off x="0" y="-16621"/>
            <a:ext cx="3275856" cy="200546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Ура, мы нашли сундук. Ведь именно его она и охраняла. </a:t>
            </a:r>
            <a:endParaRPr lang="ru-RU" dirty="0"/>
          </a:p>
        </p:txBody>
      </p:sp>
      <p:pic>
        <p:nvPicPr>
          <p:cNvPr id="8" name="Picture 13" descr="https://legitworkonlineforreal.com/wp-content/uploads/2018/01/Screenshot_2018-08-14-02-02-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909" r="89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4087">
            <a:off x="7438698" y="5387291"/>
            <a:ext cx="1400732" cy="78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pngimg.com/uploads/treasure_chest/treasure_chest_PNG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19" y="814426"/>
            <a:ext cx="6274320" cy="605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36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.depositphotos.com/1005091/4736/v/950/depositphotos_47363653-stock-illustration-pirate-on-coast-theme-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83" b="97083" l="71875" r="961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554" y="-524335"/>
            <a:ext cx="9335978" cy="698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лако 4"/>
          <p:cNvSpPr/>
          <p:nvPr/>
        </p:nvSpPr>
        <p:spPr>
          <a:xfrm>
            <a:off x="611560" y="692696"/>
            <a:ext cx="4392488" cy="29523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Ребята, спасибо Вам за помощь!!!</a:t>
            </a:r>
            <a:br>
              <a:rPr lang="ru-RU" dirty="0" smtClean="0"/>
            </a:br>
            <a:r>
              <a:rPr lang="ru-RU" dirty="0" smtClean="0"/>
              <a:t>До новых встреч!</a:t>
            </a:r>
            <a:endParaRPr lang="ru-RU" dirty="0"/>
          </a:p>
        </p:txBody>
      </p:sp>
      <p:pic>
        <p:nvPicPr>
          <p:cNvPr id="6" name="Picture 4" descr="http://pngimg.com/uploads/treasure_chest/treasure_chest_PNG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43" y="3429000"/>
            <a:ext cx="3298663" cy="318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30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.depositphotos.com/1005091/4736/v/950/depositphotos_47363653-stock-illustration-pirate-on-coast-them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44" y="1"/>
            <a:ext cx="91722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3059832" y="0"/>
            <a:ext cx="3816424" cy="288032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Привет мальчишки и девчонки! Меня зовут пират Джек Воробей и вчера в реке я нашёл бутылку с запиской, давайте её прочтём.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72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.depositphotos.com/1005091/4736/v/950/depositphotos_47363653-stock-illustration-pirate-on-coast-theme-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83" b="97083" l="71875" r="961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554" y="-524335"/>
            <a:ext cx="9335978" cy="698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t2.depositphotos.com/1199124/11676/i/950/depositphotos_116769918-stock-photo-message-in-a-bottle-watercol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12976"/>
            <a:ext cx="230960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4.minibanda.ru/Notes/4/e/a/cache/4eaaaaa3-2015-1113-0530-2944056ffff4-w800-h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97631"/>
            <a:ext cx="40005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48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.depositphotos.com/1005091/4736/v/950/depositphotos_47363653-stock-illustration-pirate-on-coast-theme-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83" b="97083" l="71875" r="961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549" y="-387426"/>
            <a:ext cx="9152866" cy="684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лако 4"/>
          <p:cNvSpPr/>
          <p:nvPr/>
        </p:nvSpPr>
        <p:spPr>
          <a:xfrm>
            <a:off x="1475656" y="188640"/>
            <a:ext cx="4104456" cy="24482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Ребята, Вы поможете мне отыскать клад? </a:t>
            </a:r>
            <a:br>
              <a:rPr lang="ru-RU" dirty="0" smtClean="0"/>
            </a:br>
            <a:r>
              <a:rPr lang="ru-RU" dirty="0" smtClean="0"/>
              <a:t>Тогда я должен Вас проверить, насколько Вы смелые и отважные!</a:t>
            </a:r>
            <a:br>
              <a:rPr lang="ru-RU" dirty="0" smtClean="0"/>
            </a:br>
            <a:r>
              <a:rPr lang="ru-RU" dirty="0" smtClean="0"/>
              <a:t>Итак, первое испытание….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69901" y="3720950"/>
            <a:ext cx="5400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 пираты должны внимательно слушать капитана, </a:t>
            </a:r>
            <a:br>
              <a:rPr lang="ru-RU" dirty="0" smtClean="0"/>
            </a:br>
            <a:r>
              <a:rPr lang="ru-RU" dirty="0" smtClean="0"/>
              <a:t>и выполнять его задания. Встаём и выполняем всё </a:t>
            </a:r>
            <a:br>
              <a:rPr lang="ru-RU" dirty="0" smtClean="0"/>
            </a:br>
            <a:r>
              <a:rPr lang="ru-RU" dirty="0" smtClean="0"/>
              <a:t>быстро и правильно! </a:t>
            </a:r>
            <a:br>
              <a:rPr lang="ru-RU" dirty="0" smtClean="0"/>
            </a:br>
            <a:r>
              <a:rPr lang="ru-RU" dirty="0" smtClean="0"/>
              <a:t>Вы готовы? Начинаем!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74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736x/54/cb/6a/54cb6a1f237b2bf69633a3ef5074a2e0--pirates-wallpaper-disney-wall-mura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0167"/>
            <a:ext cx="6162615" cy="463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49205" y="0"/>
            <a:ext cx="6372200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Лево руля! - все бегут к левому борту (левому </a:t>
            </a:r>
            <a:r>
              <a:rPr lang="ru-RU" dirty="0" smtClean="0"/>
              <a:t>краю).</a:t>
            </a: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Право руля! - все бегут к правому борту (правому </a:t>
            </a:r>
            <a:r>
              <a:rPr lang="ru-RU" dirty="0" smtClean="0"/>
              <a:t>краю).</a:t>
            </a: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Нос! - все бегут вперед.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Корма! - все бегут назад.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Поднять паруса! - все останавливаются и поднимают руки вверх.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Драить палубу! - все делают вид, что моют пол.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Пушечное ядро! - все приседают.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Адмирал на борту! - все замирают, встают по стойке "смирно" и отдают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честь. </a:t>
            </a:r>
          </a:p>
        </p:txBody>
      </p:sp>
      <p:pic>
        <p:nvPicPr>
          <p:cNvPr id="7" name="Picture 2" descr="https://st.depositphotos.com/1005091/4736/v/950/depositphotos_47363653-stock-illustration-pirate-on-coast-theme-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83" b="97083" l="71875" r="961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44" y="1901813"/>
            <a:ext cx="6628661" cy="495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1" y="148260"/>
            <a:ext cx="2749204" cy="1728192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Отлично! Теперь Вы настоящие пираты и готовы к поиску клада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16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raskraska1.com/assets/images/resources/1113/raskraski-karta-sokrovis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54993"/>
            <a:ext cx="7920880" cy="63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thumbs.dreamstime.com/b/wreck-23795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81" b="89929" l="23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0359">
            <a:off x="4472529" y="1024306"/>
            <a:ext cx="1800200" cy="127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01181" y="73779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5940152" y="692696"/>
            <a:ext cx="1728192" cy="792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Остров затонувших кораблей</a:t>
            </a:r>
            <a:endParaRPr lang="ru-RU" sz="1400" dirty="0"/>
          </a:p>
        </p:txBody>
      </p:sp>
      <p:pic>
        <p:nvPicPr>
          <p:cNvPr id="6152" name="Picture 8" descr="https://i.pinimg.com/originals/70/60/8c/70608cd493579149b92a622d833d1a9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32856"/>
            <a:ext cx="1590860" cy="121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79288" y="139194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Облако 13"/>
          <p:cNvSpPr/>
          <p:nvPr/>
        </p:nvSpPr>
        <p:spPr>
          <a:xfrm>
            <a:off x="614902" y="1354262"/>
            <a:ext cx="1796858" cy="8931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Остров потерянного времени</a:t>
            </a:r>
            <a:endParaRPr lang="ru-RU" sz="1400" dirty="0"/>
          </a:p>
        </p:txBody>
      </p:sp>
      <p:pic>
        <p:nvPicPr>
          <p:cNvPr id="6154" name="Picture 10" descr="https://thumbs.dreamstime.com/b/%D0%BC%D0%B5%D0%B4%D1%83%D0%B7%D1%8B-20322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922" y="2996952"/>
            <a:ext cx="2147392" cy="135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304138" y="296733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Облако 16"/>
          <p:cNvSpPr/>
          <p:nvPr/>
        </p:nvSpPr>
        <p:spPr>
          <a:xfrm>
            <a:off x="5148064" y="2291332"/>
            <a:ext cx="1728192" cy="792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Остров танцующих медуз</a:t>
            </a:r>
            <a:endParaRPr lang="ru-RU" sz="1400" dirty="0"/>
          </a:p>
        </p:txBody>
      </p:sp>
      <p:pic>
        <p:nvPicPr>
          <p:cNvPr id="6156" name="Picture 12" descr="https://avatars.mds.yandex.net/get-pdb/1781474/858ac4c2-13ef-4097-b74b-1df819d6f736/s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96785"/>
            <a:ext cx="2339154" cy="225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87824" y="392083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Облако 19"/>
          <p:cNvSpPr/>
          <p:nvPr/>
        </p:nvSpPr>
        <p:spPr>
          <a:xfrm>
            <a:off x="3252416" y="4581128"/>
            <a:ext cx="1728192" cy="792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Остров чудес</a:t>
            </a:r>
            <a:endParaRPr lang="ru-RU" sz="1400" dirty="0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 rot="21350947">
            <a:off x="5184488" y="4444248"/>
            <a:ext cx="3879068" cy="215796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Рассмотрите карту, как вы думаете, с какого острова мы начнём наши поиски клада? На каждом из островов Вас ждут сложные задания, преодолевая их Вы соберёте 4 ключа, которые помогут открыть сундук с кладом!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157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>
            <a:off x="0" y="0"/>
            <a:ext cx="4427984" cy="21328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Да, верно это «Остров затонувших кораблей». Отгадайте ребусы и узнаете, название кораблей, которые здесь затонули…</a:t>
            </a:r>
            <a:endParaRPr lang="ru-RU" dirty="0"/>
          </a:p>
        </p:txBody>
      </p:sp>
      <p:pic>
        <p:nvPicPr>
          <p:cNvPr id="7172" name="Picture 4" descr="https://i0.wp.com/heaclub.ru/tim/af85d02e9cc8e2599a4b179041e9a196/vtoroi-reb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03690"/>
            <a:ext cx="6124575" cy="46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asa Warship XVIII century 0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79907" l="0" r="7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7226815" cy="453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7984" y="188640"/>
            <a:ext cx="45881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ВАЗА- шведский боевой корабль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989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ds04.infourok.ru/uploads/ex/0eae/000dddd5-4b7cee3d/img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24274" r="7022" b="38538"/>
          <a:stretch/>
        </p:blipFill>
        <p:spPr bwMode="auto">
          <a:xfrm>
            <a:off x="395536" y="1728784"/>
            <a:ext cx="5929745" cy="340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zkturr.ru/_nw/0/369277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7" b="82167" l="10111" r="90111">
                        <a14:backgroundMark x1="41778" y1="42500" x2="41778" y2="42500"/>
                        <a14:backgroundMark x1="44000" y1="51000" x2="44000" y2="51000"/>
                        <a14:backgroundMark x1="49889" y1="40167" x2="49889" y2="40167"/>
                        <a14:backgroundMark x1="48222" y1="36833" x2="48222" y2="36833"/>
                        <a14:backgroundMark x1="45333" y1="30000" x2="45333" y2="30000"/>
                        <a14:backgroundMark x1="38667" y1="36833" x2="16222" y2="73667"/>
                        <a14:backgroundMark x1="35000" y1="68000" x2="35000" y2="68000"/>
                        <a14:backgroundMark x1="58556" y1="45167" x2="58556" y2="45167"/>
                        <a14:backgroundMark x1="58556" y1="45167" x2="58556" y2="45167"/>
                        <a14:backgroundMark x1="58778" y1="44500" x2="57889" y2="58167"/>
                        <a14:backgroundMark x1="51111" y1="33167" x2="72444" y2="5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5" y="-387424"/>
            <a:ext cx="12529392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43808" y="260648"/>
            <a:ext cx="2921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Дельфин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 descr="https://st.depositphotos.com/1005091/4736/v/950/depositphotos_47363653-stock-illustration-pirate-on-coast-theme-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83" b="97083" l="71875" r="961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5360"/>
            <a:ext cx="7823810" cy="5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5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3-eu-west-1.amazonaws.com/uploads.playbaamboozle.com/uploads/images/22342/1571881652_643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192163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://xn--80aefldbmovdaqbgjr7mza1d.com/attachments/Image/article71419_1.jpg?template=gener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xn--80aefldbmovdaqbgjr7mza1d.com/attachments/Image/article71419_1.jpg?template=generi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4" name="Picture 8" descr="https://st.depositphotos.com/1000898/4940/i/950/depositphotos_49406779-stock-photo-piece-of-l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63324"/>
            <a:ext cx="2045103" cy="185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83768" y="665376"/>
            <a:ext cx="8194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,,</a:t>
            </a:r>
            <a:endParaRPr lang="ru-RU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26" name="Picture 10" descr="https://c.pxhere.com/photos/5a/0d/butterfly_worms_love_the_tiger_nature-783432.jpg!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34682"/>
            <a:ext cx="2103691" cy="140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03894" y="665376"/>
            <a:ext cx="145424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,,,,</a:t>
            </a:r>
            <a:endParaRPr lang="ru-RU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4" t="34524" r="25594" b="41666"/>
          <a:stretch/>
        </p:blipFill>
        <p:spPr bwMode="auto">
          <a:xfrm>
            <a:off x="1006831" y="3645024"/>
            <a:ext cx="4592786" cy="266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067421" y="6307507"/>
            <a:ext cx="44648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Русалочка – броненосная лодка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29" name="Picture 13" descr="https://legitworkonlineforreal.com/wp-content/uploads/2018/01/Screenshot_2018-08-14-02-02-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87" y="3645024"/>
            <a:ext cx="3192931" cy="179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лако 8"/>
          <p:cNvSpPr/>
          <p:nvPr/>
        </p:nvSpPr>
        <p:spPr>
          <a:xfrm>
            <a:off x="213024" y="73456"/>
            <a:ext cx="2296392" cy="1289868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Ура! Мы получили первый ключ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17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339</Words>
  <Application>Microsoft Office PowerPoint</Application>
  <PresentationFormat>Экран (4:3)</PresentationFormat>
  <Paragraphs>38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Интерактивная квест-игра «В поисках клада»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квест-игра «В поисках клада»</dc:title>
  <dc:creator>home</dc:creator>
  <cp:lastModifiedBy>home</cp:lastModifiedBy>
  <cp:revision>24</cp:revision>
  <dcterms:created xsi:type="dcterms:W3CDTF">2020-06-02T11:38:07Z</dcterms:created>
  <dcterms:modified xsi:type="dcterms:W3CDTF">2020-06-02T14:00:37Z</dcterms:modified>
</cp:coreProperties>
</file>